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927" r:id="rId2"/>
    <p:sldId id="938" r:id="rId3"/>
    <p:sldId id="940" r:id="rId4"/>
    <p:sldId id="939" r:id="rId5"/>
    <p:sldId id="944" r:id="rId6"/>
    <p:sldId id="942" r:id="rId7"/>
    <p:sldId id="941" r:id="rId8"/>
    <p:sldId id="945" r:id="rId9"/>
    <p:sldId id="946" r:id="rId10"/>
  </p:sldIdLst>
  <p:sldSz cx="12192000" cy="6858000"/>
  <p:notesSz cx="6735763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rina" initials="" lastIdx="48" clrIdx="0"/>
  <p:cmAuthor id="1" name="SA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317"/>
    <a:srgbClr val="E9F2D4"/>
    <a:srgbClr val="DBEEF4"/>
    <a:srgbClr val="F5F5F5"/>
    <a:srgbClr val="F9F9F9"/>
    <a:srgbClr val="8DB335"/>
    <a:srgbClr val="B50422"/>
    <a:srgbClr val="008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yst layout 1 - Markerin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1" autoAdjust="0"/>
    <p:restoredTop sz="92103" autoAdjust="0"/>
  </p:normalViewPr>
  <p:slideViewPr>
    <p:cSldViewPr>
      <p:cViewPr varScale="1">
        <p:scale>
          <a:sx n="144" d="100"/>
          <a:sy n="144" d="100"/>
        </p:scale>
        <p:origin x="1398" y="114"/>
      </p:cViewPr>
      <p:guideLst>
        <p:guide orient="horz" pos="415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20" y="12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868"/>
          </a:xfrm>
          <a:prstGeom prst="rect">
            <a:avLst/>
          </a:prstGeom>
        </p:spPr>
        <p:txBody>
          <a:bodyPr vert="horz" lIns="91055" tIns="45527" rIns="91055" bIns="455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868"/>
          </a:xfrm>
          <a:prstGeom prst="rect">
            <a:avLst/>
          </a:prstGeom>
        </p:spPr>
        <p:txBody>
          <a:bodyPr vert="horz" lIns="91055" tIns="45527" rIns="91055" bIns="455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EF17F8-964D-4644-B53F-958E871196B4}" type="datetimeFigureOut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0870"/>
            <a:ext cx="2918136" cy="493867"/>
          </a:xfrm>
          <a:prstGeom prst="rect">
            <a:avLst/>
          </a:prstGeom>
        </p:spPr>
        <p:txBody>
          <a:bodyPr vert="horz" lIns="91055" tIns="45527" rIns="91055" bIns="455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6023" y="9370870"/>
            <a:ext cx="2918136" cy="493867"/>
          </a:xfrm>
          <a:prstGeom prst="rect">
            <a:avLst/>
          </a:prstGeom>
        </p:spPr>
        <p:txBody>
          <a:bodyPr vert="horz" lIns="91055" tIns="45527" rIns="91055" bIns="455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1E151A-0384-479C-AD81-515147D9C15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858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868"/>
          </a:xfrm>
          <a:prstGeom prst="rect">
            <a:avLst/>
          </a:prstGeom>
        </p:spPr>
        <p:txBody>
          <a:bodyPr vert="horz" lIns="91055" tIns="45527" rIns="91055" bIns="455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868"/>
          </a:xfrm>
          <a:prstGeom prst="rect">
            <a:avLst/>
          </a:prstGeom>
        </p:spPr>
        <p:txBody>
          <a:bodyPr vert="horz" lIns="91055" tIns="45527" rIns="91055" bIns="455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58BE4B-1FCB-4603-8710-68CB0ADC77D0}" type="datetimeFigureOut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5" tIns="45527" rIns="91055" bIns="45527" rtlCol="0" anchor="ctr"/>
          <a:lstStyle/>
          <a:p>
            <a:pPr lv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416" y="4686226"/>
            <a:ext cx="5388931" cy="4440077"/>
          </a:xfrm>
          <a:prstGeom prst="rect">
            <a:avLst/>
          </a:prstGeom>
        </p:spPr>
        <p:txBody>
          <a:bodyPr vert="horz" lIns="91055" tIns="45527" rIns="91055" bIns="45527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0870"/>
            <a:ext cx="2918136" cy="493867"/>
          </a:xfrm>
          <a:prstGeom prst="rect">
            <a:avLst/>
          </a:prstGeom>
        </p:spPr>
        <p:txBody>
          <a:bodyPr vert="horz" lIns="91055" tIns="45527" rIns="91055" bIns="455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6023" y="9370870"/>
            <a:ext cx="2918136" cy="493867"/>
          </a:xfrm>
          <a:prstGeom prst="rect">
            <a:avLst/>
          </a:prstGeom>
        </p:spPr>
        <p:txBody>
          <a:bodyPr vert="horz" lIns="91055" tIns="45527" rIns="91055" bIns="455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444D75-56B8-4BE7-ADB3-C72828D05A1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0903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350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66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794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41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95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0285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85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609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4D75-56B8-4BE7-ADB3-C72828D05A15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30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BC4B3E91-DE88-1648-9B1A-1465C37CE9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381" y="4694932"/>
            <a:ext cx="10363200" cy="75029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 err="1"/>
              <a:t>Headline</a:t>
            </a:r>
            <a:endParaRPr lang="da-DK" dirty="0"/>
          </a:p>
        </p:txBody>
      </p:sp>
      <p:sp>
        <p:nvSpPr>
          <p:cNvPr id="7" name="Pladsholder til tekst 2">
            <a:extLst>
              <a:ext uri="{FF2B5EF4-FFF2-40B4-BE49-F238E27FC236}">
                <a16:creationId xmlns:a16="http://schemas.microsoft.com/office/drawing/2014/main" id="{20D9D692-ACF7-D442-B58D-7C55623ACB7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7969" y="5313190"/>
            <a:ext cx="10363200" cy="564082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typografi i masteren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1E21CB5-9DC2-B246-B223-49ED62E49CAA}"/>
              </a:ext>
            </a:extLst>
          </p:cNvPr>
          <p:cNvSpPr/>
          <p:nvPr userDrawn="1"/>
        </p:nvSpPr>
        <p:spPr>
          <a:xfrm>
            <a:off x="0" y="1124744"/>
            <a:ext cx="12192000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469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E1D0E9-56CB-4C24-9AFF-33D4151DE790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4B472-BF03-4704-9CFB-29A70B3DAF2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575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12" y="1147930"/>
            <a:ext cx="10972800" cy="69689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BEF05A-2BFF-4417-8BE2-D576AE7301F4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3343-2BEE-4B07-89E5-F88E79E48AD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9904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517D36-4BB0-4D2A-B3C8-129FDE05755E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7584-64CC-4F2A-9561-83726851DDA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89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817D7AA-25C7-EC41-A37A-1D9FFFA0069E}"/>
              </a:ext>
            </a:extLst>
          </p:cNvPr>
          <p:cNvSpPr/>
          <p:nvPr userDrawn="1"/>
        </p:nvSpPr>
        <p:spPr>
          <a:xfrm>
            <a:off x="0" y="1124744"/>
            <a:ext cx="121920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E3CA525B-1AA4-AD46-9E6E-C65FA7759B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360" y="1158044"/>
            <a:ext cx="10972800" cy="365449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84700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C4D9B49-1C56-944C-9D43-B14ECB90ADE1}"/>
              </a:ext>
            </a:extLst>
          </p:cNvPr>
          <p:cNvSpPr/>
          <p:nvPr userDrawn="1"/>
        </p:nvSpPr>
        <p:spPr>
          <a:xfrm>
            <a:off x="0" y="1124744"/>
            <a:ext cx="121920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512" y="1147930"/>
            <a:ext cx="10972800" cy="432048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Headline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 sz="2000"/>
            </a:lvl1pPr>
            <a:lvl2pPr marL="742950" indent="-285750">
              <a:buFont typeface="Arial" panose="020B0604020202020204" pitchFamily="34" charset="0"/>
              <a:buChar char="•"/>
              <a:defRPr sz="1800"/>
            </a:lvl2pPr>
            <a:lvl3pPr marL="1143000" indent="-228600">
              <a:buFont typeface="Wingdings" pitchFamily="2" charset="2"/>
              <a:buChar char="§"/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9264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65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2CB3C5-2CEA-428A-B5E4-6292173EDC13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ECC63-158B-433C-A2D6-062B5385DAB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593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12" y="1147930"/>
            <a:ext cx="10972800" cy="69689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E76AAB-46F0-48BD-AB5A-32A82EE7928E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79365-B8D8-47A0-8DD1-F637A763A019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10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12" y="1147930"/>
            <a:ext cx="10972800" cy="696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C12BDF-EC03-489F-992F-A0905DC10B6C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BA2A-EBF7-430A-9B14-45ABC0C535C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131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12" y="1147930"/>
            <a:ext cx="10972800" cy="69689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0D31B0-DEB1-4624-B945-3491ED000C0A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537F8-BE55-4990-B944-5ED21592288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61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A89F4A-4275-4F4B-9BCF-05F8C0E9890E}" type="datetime1">
              <a:rPr lang="da-DK"/>
              <a:pPr>
                <a:defRPr/>
              </a:pPr>
              <a:t>16-12-2022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24418" y="6356351"/>
            <a:ext cx="33591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A7AC4-32DA-4684-A732-A70B045C7F8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356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335360" y="2304740"/>
            <a:ext cx="10972800" cy="258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486D3C8A-E154-8C4D-B513-89F5921621B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360" y="281614"/>
            <a:ext cx="1872208" cy="4064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4E4EA19-F8DC-3F4A-8D56-EEF1140E4CC3}"/>
              </a:ext>
            </a:extLst>
          </p:cNvPr>
          <p:cNvSpPr/>
          <p:nvPr userDrawn="1"/>
        </p:nvSpPr>
        <p:spPr>
          <a:xfrm>
            <a:off x="0" y="6021289"/>
            <a:ext cx="12192000" cy="836711"/>
          </a:xfrm>
          <a:prstGeom prst="rect">
            <a:avLst/>
          </a:prstGeom>
          <a:solidFill>
            <a:srgbClr val="D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0B69451-6B92-6842-A96A-6B848C8C28AE}"/>
              </a:ext>
            </a:extLst>
          </p:cNvPr>
          <p:cNvSpPr txBox="1"/>
          <p:nvPr userDrawn="1"/>
        </p:nvSpPr>
        <p:spPr>
          <a:xfrm>
            <a:off x="609602" y="6510121"/>
            <a:ext cx="10972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800" u="none" kern="1200" dirty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Nilan A/S  •  Nilanvej 2  •  DK-8722 Hedensted  •  +45 76 75 25 00  •  www.nilan.dk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D346B2A-85F9-B84A-88E8-3B0C95EA88F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2783" y="6180843"/>
            <a:ext cx="1077273" cy="301411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31754AD3-A139-584C-8EA6-573D921D2EA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9298" y="6180843"/>
            <a:ext cx="525334" cy="5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9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83" r:id="rId3"/>
    <p:sldLayoutId id="2147483678" r:id="rId4"/>
    <p:sldLayoutId id="2147483674" r:id="rId5"/>
    <p:sldLayoutId id="2147483675" r:id="rId6"/>
    <p:sldLayoutId id="2147483676" r:id="rId7"/>
    <p:sldLayoutId id="2147483677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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007F5A8-CA5B-43C4-B6F4-677DE3DE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P AIR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73F0121-E51F-4C96-A367-0654F1EFBD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to update software on CTS602 controller boards (new version of CTS602)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34F71C1-AD78-BA49-5DB2-289A76A8C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1052957"/>
            <a:ext cx="5976664" cy="345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6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Control boards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006F9E48-30CD-66AA-A590-AFF394091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27894"/>
              </p:ext>
            </p:extLst>
          </p:nvPr>
        </p:nvGraphicFramePr>
        <p:xfrm>
          <a:off x="1919536" y="2924944"/>
          <a:ext cx="81279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9823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082188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984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Item </a:t>
                      </a:r>
                      <a:r>
                        <a:rPr lang="da-DK" dirty="0" err="1"/>
                        <a:t>number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Placed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6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Compact 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239944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Inside Compact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7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Air </a:t>
                      </a:r>
                      <a:r>
                        <a:rPr lang="da-DK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inside</a:t>
                      </a: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239944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Inside Compact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9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Air </a:t>
                      </a:r>
                      <a:r>
                        <a:rPr lang="da-DK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outside</a:t>
                      </a: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239944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Inside AIR-</a:t>
                      </a:r>
                      <a:r>
                        <a:rPr lang="da-DK" dirty="0" err="1"/>
                        <a:t>module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82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239948</a:t>
                      </a: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Inside Compact P2 or in a </a:t>
                      </a:r>
                      <a:r>
                        <a:rPr lang="da-DK" dirty="0" err="1"/>
                        <a:t>box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above</a:t>
                      </a:r>
                      <a:r>
                        <a:rPr lang="da-DK" dirty="0"/>
                        <a:t> Compact 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82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0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Automatic programming of sub control boards via Compact P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22867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/>
              <a:t>Compact P AIR software </a:t>
            </a:r>
            <a:r>
              <a:rPr lang="da-DK" b="1" i="1" dirty="0" err="1"/>
              <a:t>package</a:t>
            </a:r>
            <a:r>
              <a:rPr lang="da-DK" b="1" i="1" dirty="0"/>
              <a:t>:</a:t>
            </a:r>
          </a:p>
          <a:p>
            <a:endParaRPr lang="da-DK" b="1" i="1" dirty="0"/>
          </a:p>
          <a:p>
            <a:r>
              <a:rPr lang="en-US" i="1" dirty="0"/>
              <a:t>AIRPack_4.1.6.36_Air_4.1.6.36_Hmi_1.1.6.36_Remote_1.1.6.36.lep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Compact P 	software version 4.1.6.36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Air	 	software version 4.1.6.36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HMI 		software version 4.1.6.36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Remote pcb 	software version 1.1.6.36</a:t>
            </a:r>
          </a:p>
        </p:txBody>
      </p:sp>
    </p:spTree>
    <p:extLst>
      <p:ext uri="{BB962C8B-B14F-4D97-AF65-F5344CB8AC3E}">
        <p14:creationId xmlns:p14="http://schemas.microsoft.com/office/powerpoint/2010/main" val="134263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Automatic programming of sub control boards via Compact P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85FD2FE3-872A-6306-737D-8B1B777F5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38" y="1999672"/>
            <a:ext cx="6117523" cy="285865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9BC8187-A4D4-40CC-76EE-12BF34FC9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38" y="1988840"/>
            <a:ext cx="6117523" cy="2858655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1916832"/>
            <a:ext cx="20162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Compact P</a:t>
            </a:r>
            <a:br>
              <a:rPr lang="da-DK" dirty="0"/>
            </a:br>
            <a:r>
              <a:rPr lang="da-DK" sz="1600" dirty="0" err="1"/>
              <a:t>Programmed</a:t>
            </a:r>
            <a:r>
              <a:rPr lang="da-DK" sz="1600" dirty="0"/>
              <a:t> </a:t>
            </a:r>
            <a:r>
              <a:rPr lang="da-DK" sz="1600" dirty="0" err="1"/>
              <a:t>directly</a:t>
            </a:r>
            <a:r>
              <a:rPr lang="da-DK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Air </a:t>
            </a:r>
            <a:r>
              <a:rPr lang="da-DK" b="1" dirty="0" err="1"/>
              <a:t>inside</a:t>
            </a:r>
            <a:br>
              <a:rPr lang="da-DK" dirty="0"/>
            </a:br>
            <a:r>
              <a:rPr lang="da-DK" sz="1600" dirty="0" err="1"/>
              <a:t>Programmed</a:t>
            </a:r>
            <a:r>
              <a:rPr lang="da-DK" dirty="0"/>
              <a:t> </a:t>
            </a:r>
            <a:r>
              <a:rPr lang="da-DK" sz="1600" dirty="0"/>
              <a:t>via Compact 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Air </a:t>
            </a:r>
            <a:r>
              <a:rPr lang="da-DK" b="1" dirty="0" err="1"/>
              <a:t>outside</a:t>
            </a:r>
            <a:br>
              <a:rPr lang="da-DK" dirty="0"/>
            </a:br>
            <a:r>
              <a:rPr lang="da-DK" sz="1600" dirty="0" err="1"/>
              <a:t>Programmed</a:t>
            </a:r>
            <a:r>
              <a:rPr lang="da-DK" sz="1600" dirty="0"/>
              <a:t> via Air </a:t>
            </a:r>
            <a:r>
              <a:rPr lang="da-DK" sz="1600" dirty="0" err="1"/>
              <a:t>inside</a:t>
            </a:r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HMI</a:t>
            </a:r>
            <a:br>
              <a:rPr lang="da-DK" dirty="0"/>
            </a:br>
            <a:r>
              <a:rPr lang="da-DK" sz="1600" dirty="0" err="1"/>
              <a:t>Programmed</a:t>
            </a:r>
            <a:r>
              <a:rPr lang="da-DK" sz="1600" dirty="0"/>
              <a:t> via Compact 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Remote pcb</a:t>
            </a:r>
            <a:br>
              <a:rPr lang="da-DK" dirty="0"/>
            </a:br>
            <a:r>
              <a:rPr lang="da-DK" sz="1600" dirty="0" err="1"/>
              <a:t>Programmed</a:t>
            </a:r>
            <a:r>
              <a:rPr lang="da-DK" sz="1600" dirty="0"/>
              <a:t> via Compact P</a:t>
            </a:r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D2BC02F-132E-3408-CC03-69F5E5F89F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38" y="1999672"/>
            <a:ext cx="6117523" cy="2858655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6726C0CA-434B-C187-3634-F5961101B4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38" y="1999672"/>
            <a:ext cx="6117523" cy="2858655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C93B8FFC-8909-DFBA-5C42-E8C217B23C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48" y="2000050"/>
            <a:ext cx="6115904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Automatic programming of sub control boards via Compact P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843644"/>
            <a:ext cx="10009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Warning:</a:t>
            </a:r>
          </a:p>
          <a:p>
            <a:endParaRPr lang="da-DK" b="1" dirty="0"/>
          </a:p>
          <a:p>
            <a:r>
              <a:rPr lang="da-DK" sz="1600" b="1" dirty="0"/>
              <a:t>CTS602 sub </a:t>
            </a:r>
            <a:r>
              <a:rPr lang="da-DK" sz="1600" b="1" dirty="0" err="1"/>
              <a:t>control</a:t>
            </a:r>
            <a:r>
              <a:rPr lang="da-DK" sz="1600" b="1" dirty="0"/>
              <a:t> </a:t>
            </a:r>
            <a:r>
              <a:rPr lang="da-DK" sz="1600" b="1" dirty="0" err="1"/>
              <a:t>boards</a:t>
            </a:r>
            <a:r>
              <a:rPr lang="da-DK" sz="1600" b="1" dirty="0"/>
              <a:t> must have an old version of the right software, to </a:t>
            </a:r>
            <a:r>
              <a:rPr lang="da-DK" sz="1600" b="1" dirty="0" err="1"/>
              <a:t>be</a:t>
            </a:r>
            <a:r>
              <a:rPr lang="da-DK" sz="1600" b="1" dirty="0"/>
              <a:t> </a:t>
            </a:r>
            <a:r>
              <a:rPr lang="da-DK" sz="1600" b="1" dirty="0" err="1"/>
              <a:t>able</a:t>
            </a:r>
            <a:r>
              <a:rPr lang="da-DK" sz="1600" b="1" dirty="0"/>
              <a:t> to </a:t>
            </a:r>
            <a:r>
              <a:rPr lang="da-DK" sz="1600" b="1" dirty="0" err="1"/>
              <a:t>receive</a:t>
            </a:r>
            <a:r>
              <a:rPr lang="da-DK" sz="1600" b="1" dirty="0"/>
              <a:t> a new version </a:t>
            </a:r>
            <a:r>
              <a:rPr lang="da-DK" sz="1600" b="1" dirty="0" err="1"/>
              <a:t>automatically</a:t>
            </a:r>
            <a:r>
              <a:rPr lang="da-DK" sz="1600" b="1" dirty="0"/>
              <a:t> via Compact P!</a:t>
            </a:r>
          </a:p>
          <a:p>
            <a:r>
              <a:rPr lang="da-DK" sz="1600" b="1" dirty="0" err="1"/>
              <a:t>Otherwise</a:t>
            </a:r>
            <a:r>
              <a:rPr lang="da-DK" sz="1600" b="1" dirty="0"/>
              <a:t> </a:t>
            </a:r>
            <a:r>
              <a:rPr lang="da-DK" sz="1600" b="1" dirty="0" err="1"/>
              <a:t>they</a:t>
            </a:r>
            <a:r>
              <a:rPr lang="da-DK" sz="1600" b="1" dirty="0"/>
              <a:t> must </a:t>
            </a:r>
            <a:r>
              <a:rPr lang="da-DK" sz="1600" b="1" dirty="0" err="1"/>
              <a:t>be</a:t>
            </a:r>
            <a:r>
              <a:rPr lang="da-DK" sz="1600" b="1" dirty="0"/>
              <a:t> </a:t>
            </a:r>
            <a:r>
              <a:rPr lang="da-DK" sz="1600" b="1" dirty="0" err="1"/>
              <a:t>programmed</a:t>
            </a:r>
            <a:r>
              <a:rPr lang="da-DK" sz="1600" b="1" dirty="0"/>
              <a:t> </a:t>
            </a:r>
            <a:r>
              <a:rPr lang="da-DK" sz="1600" b="1" dirty="0" err="1"/>
              <a:t>manually</a:t>
            </a:r>
            <a:r>
              <a:rPr lang="da-DK" sz="1600" b="1" dirty="0"/>
              <a:t> </a:t>
            </a:r>
            <a:r>
              <a:rPr lang="da-DK" sz="1600" b="1" dirty="0" err="1"/>
              <a:t>first</a:t>
            </a:r>
            <a:r>
              <a:rPr lang="da-DK" sz="1600" b="1" dirty="0"/>
              <a:t> time.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038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Manual programming of sub control boards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228670"/>
            <a:ext cx="9721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/>
              <a:t>Software </a:t>
            </a:r>
            <a:r>
              <a:rPr lang="da-DK" b="1" i="1" dirty="0" err="1"/>
              <a:t>packages</a:t>
            </a:r>
            <a:r>
              <a:rPr lang="da-DK" b="1" i="1" dirty="0"/>
              <a:t>: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Air </a:t>
            </a:r>
            <a:r>
              <a:rPr lang="da-DK" dirty="0" err="1"/>
              <a:t>inside</a:t>
            </a:r>
            <a:r>
              <a:rPr lang="da-DK" dirty="0"/>
              <a:t>	software version 4.1.6.36	AirIndePack_4.1.6.36_Ude_4.1.6.36.lep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Air </a:t>
            </a:r>
            <a:r>
              <a:rPr lang="da-DK" dirty="0" err="1"/>
              <a:t>outside</a:t>
            </a:r>
            <a:r>
              <a:rPr lang="da-DK" dirty="0"/>
              <a:t>	software version 4.1.6.36	LMC320_AirUde_4.1.6.36.lep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Remote 	software version 1.1.6.36	RemoteModbus_1.1.6.36.lep</a:t>
            </a:r>
          </a:p>
        </p:txBody>
      </p:sp>
    </p:spTree>
    <p:extLst>
      <p:ext uri="{BB962C8B-B14F-4D97-AF65-F5344CB8AC3E}">
        <p14:creationId xmlns:p14="http://schemas.microsoft.com/office/powerpoint/2010/main" val="176474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Manual programming of sub control boards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20486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Air </a:t>
            </a:r>
            <a:r>
              <a:rPr lang="da-DK" b="1" dirty="0" err="1"/>
              <a:t>inside</a:t>
            </a:r>
            <a:endParaRPr lang="da-D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Will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update</a:t>
            </a:r>
            <a:r>
              <a:rPr lang="da-DK" dirty="0"/>
              <a:t> Air </a:t>
            </a:r>
            <a:r>
              <a:rPr lang="da-DK" dirty="0" err="1"/>
              <a:t>outside</a:t>
            </a:r>
            <a:r>
              <a:rPr lang="da-DK" dirty="0"/>
              <a:t>.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608537A-DEB5-5FBF-A672-EA7A1018F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050" y="1942892"/>
            <a:ext cx="3943900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Manual programming of sub control boards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Air </a:t>
            </a:r>
            <a:r>
              <a:rPr lang="da-DK" b="1" dirty="0" err="1"/>
              <a:t>outside</a:t>
            </a:r>
            <a:endParaRPr lang="da-DK" b="1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ADF51C5-2399-B1CD-01A6-47035B222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324" y="1942892"/>
            <a:ext cx="3943900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3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>
            <a:extLst>
              <a:ext uri="{FF2B5EF4-FFF2-40B4-BE49-F238E27FC236}">
                <a16:creationId xmlns:a16="http://schemas.microsoft.com/office/drawing/2014/main" id="{E7B040BD-22AF-1A16-1433-A33EDD76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58044"/>
            <a:ext cx="10972800" cy="365449"/>
          </a:xfrm>
        </p:spPr>
        <p:txBody>
          <a:bodyPr/>
          <a:lstStyle/>
          <a:p>
            <a:r>
              <a:rPr lang="en-GB" dirty="0"/>
              <a:t>Manual programming of sub control boards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D98E509-CD1C-C129-C148-573F7DD46881}"/>
              </a:ext>
            </a:extLst>
          </p:cNvPr>
          <p:cNvSpPr txBox="1"/>
          <p:nvPr/>
        </p:nvSpPr>
        <p:spPr>
          <a:xfrm>
            <a:off x="76740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Remote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F490814B-47DB-5D95-5A69-EBAA81D0F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965642"/>
            <a:ext cx="2256790" cy="2926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Nilan_corporate_template">
  <a:themeElements>
    <a:clrScheme name="Nilan corporate farver">
      <a:dk1>
        <a:sysClr val="windowText" lastClr="000000"/>
      </a:dk1>
      <a:lt1>
        <a:sysClr val="window" lastClr="FFFFFF"/>
      </a:lt1>
      <a:dk2>
        <a:srgbClr val="B50422"/>
      </a:dk2>
      <a:lt2>
        <a:srgbClr val="B2B7BB"/>
      </a:lt2>
      <a:accent1>
        <a:srgbClr val="008FD1"/>
      </a:accent1>
      <a:accent2>
        <a:srgbClr val="8DB33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lan web safe typograph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Nilan_corporate_template</Template>
  <TotalTime>0</TotalTime>
  <Words>287</Words>
  <Application>Microsoft Office PowerPoint</Application>
  <PresentationFormat>Widescreen</PresentationFormat>
  <Paragraphs>60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1_Nilan_corporate_template</vt:lpstr>
      <vt:lpstr>Compact P AIR</vt:lpstr>
      <vt:lpstr>Control boards</vt:lpstr>
      <vt:lpstr>Automatic programming of sub control boards via Compact P</vt:lpstr>
      <vt:lpstr>Automatic programming of sub control boards via Compact P</vt:lpstr>
      <vt:lpstr>Automatic programming of sub control boards via Compact P</vt:lpstr>
      <vt:lpstr>Manual programming of sub control boards</vt:lpstr>
      <vt:lpstr>Manual programming of sub control boards</vt:lpstr>
      <vt:lpstr>Manual programming of sub control boards</vt:lpstr>
      <vt:lpstr>Manual programming of sub control boards</vt:lpstr>
    </vt:vector>
  </TitlesOfParts>
  <Company>Nilan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Nilan header txt</dc:title>
  <dc:creator>Kim Andersen</dc:creator>
  <cp:lastModifiedBy>Erik Olsen</cp:lastModifiedBy>
  <cp:revision>1744</cp:revision>
  <cp:lastPrinted>2017-04-18T09:40:54Z</cp:lastPrinted>
  <dcterms:created xsi:type="dcterms:W3CDTF">2010-08-20T08:36:13Z</dcterms:created>
  <dcterms:modified xsi:type="dcterms:W3CDTF">2022-12-16T11:00:28Z</dcterms:modified>
</cp:coreProperties>
</file>